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31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37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83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88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76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93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76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34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15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27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41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9E941-C689-40C0-A623-46C34CEBF1B3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3CA4F-6DF4-4F55-88A7-358231F9F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68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4571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SANDRA CAVALCANTE WAUKE</dc:creator>
  <cp:lastModifiedBy>NUCLEO TECNICO2</cp:lastModifiedBy>
  <cp:revision>8</cp:revision>
  <dcterms:created xsi:type="dcterms:W3CDTF">2022-06-03T13:16:55Z</dcterms:created>
  <dcterms:modified xsi:type="dcterms:W3CDTF">2024-09-11T15:43:53Z</dcterms:modified>
</cp:coreProperties>
</file>